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974"/>
    <p:restoredTop sz="74372"/>
  </p:normalViewPr>
  <p:slideViewPr>
    <p:cSldViewPr snapToGrid="0">
      <p:cViewPr varScale="1">
        <p:scale>
          <a:sx n="118" d="100"/>
          <a:sy n="118" d="100"/>
        </p:scale>
        <p:origin x="2416"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5/1/24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and welcome to </a:t>
            </a:r>
            <a:r>
              <a:rPr lang="en-US" dirty="0" err="1"/>
              <a:t>StirTrek</a:t>
            </a:r>
            <a:r>
              <a:rPr lang="en-US" dirty="0"/>
              <a:t>! I hope everybody enjoyed their first session of the day. Over the next hour we're going to talk about sending messages to send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those 10DLC rules are administered by something called The Campaign Registry (TCR). Our old system had issues, but this is what really broke it.</a:t>
            </a:r>
          </a:p>
          <a:p>
            <a:endParaRPr lang="en-US" dirty="0"/>
          </a:p>
          <a:p>
            <a:r>
              <a:rPr lang="en-US" dirty="0"/>
              <a:t>TCR is an attempt at industry self-regulation by carriers to prevent federal regulation on A2P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 and it will be shared to the Stir Trek 2024 repo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Elixir started in 2012, but didn't release 1.0 until 2014. This means we probably have one of the oldest continually worked on Elixir codebases in existence.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a:t>
            </a:r>
            <a:r>
              <a:rPr lang="en-US" dirty="0" err="1"/>
              <a:t>Verk</a:t>
            </a:r>
            <a:r>
              <a:rPr lang="en-US" dirty="0"/>
              <a:t> is now unmaintained and lacks good observability. One option would be to fork </a:t>
            </a:r>
            <a:r>
              <a:rPr lang="en-US" dirty="0" err="1"/>
              <a:t>Verk</a:t>
            </a:r>
            <a:r>
              <a:rPr lang="en-US" dirty="0"/>
              <a:t> and maintain it ourselves. We talked about doing that. But </a:t>
            </a:r>
            <a:r>
              <a:rPr lang="en-US" dirty="0" err="1"/>
              <a:t>Verk</a:t>
            </a:r>
            <a:r>
              <a:rPr lang="en-US" dirty="0"/>
              <a:t> has other issues as well. The biggest one was that it has no built in way to rate limit messages the way we need.</a:t>
            </a:r>
          </a:p>
          <a:p>
            <a:endParaRPr lang="en-US" dirty="0"/>
          </a:p>
          <a:p>
            <a:r>
              <a:rPr lang="en-US" dirty="0"/>
              <a:t>Finally, our current system shoved all the logic to send a message into one </a:t>
            </a:r>
            <a:r>
              <a:rPr lang="en-US" dirty="0" err="1"/>
              <a:t>Verk</a:t>
            </a:r>
            <a:r>
              <a:rPr lang="en-US" dirty="0"/>
              <a:t>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5/1/24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5/1/24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5/1/24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5/1/24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5/1/24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5/1/24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5/1/24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5/1/24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5/1/24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5/1/24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5/1/24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5/1/24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14047</TotalTime>
  <Words>11746</Words>
  <Application>Microsoft Macintosh PowerPoint</Application>
  <PresentationFormat>Widescreen</PresentationFormat>
  <Paragraphs>580</Paragraphs>
  <Slides>82</Slides>
  <Notes>82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10</cp:revision>
  <cp:lastPrinted>2024-04-22T20:46:14Z</cp:lastPrinted>
  <dcterms:created xsi:type="dcterms:W3CDTF">2024-04-20T18:14:37Z</dcterms:created>
  <dcterms:modified xsi:type="dcterms:W3CDTF">2024-05-02T00:59:28Z</dcterms:modified>
</cp:coreProperties>
</file>